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51BF-2F6B-448D-99D2-DE0E9B3E25F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CFF-A0CA-4082-8414-1D594755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40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51BF-2F6B-448D-99D2-DE0E9B3E25F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CFF-A0CA-4082-8414-1D594755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89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51BF-2F6B-448D-99D2-DE0E9B3E25F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CFF-A0CA-4082-8414-1D594755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22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51BF-2F6B-448D-99D2-DE0E9B3E25F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CFF-A0CA-4082-8414-1D594755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87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51BF-2F6B-448D-99D2-DE0E9B3E25F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CFF-A0CA-4082-8414-1D594755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80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51BF-2F6B-448D-99D2-DE0E9B3E25F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CFF-A0CA-4082-8414-1D594755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32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51BF-2F6B-448D-99D2-DE0E9B3E25F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CFF-A0CA-4082-8414-1D594755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79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51BF-2F6B-448D-99D2-DE0E9B3E25F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CFF-A0CA-4082-8414-1D594755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24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51BF-2F6B-448D-99D2-DE0E9B3E25F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CFF-A0CA-4082-8414-1D594755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9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51BF-2F6B-448D-99D2-DE0E9B3E25F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CFF-A0CA-4082-8414-1D594755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4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51BF-2F6B-448D-99D2-DE0E9B3E25F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3CFF-A0CA-4082-8414-1D594755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3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351BF-2F6B-448D-99D2-DE0E9B3E25F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83CFF-A0CA-4082-8414-1D594755E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0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جایگاه سازمان های مردم نهاد بین المللی در صلح جهانی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محمد محسن شارعی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61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مصائب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خصلت مداخله جوی آن حاکمیت دولتها را به چالش کشیده است</a:t>
            </a:r>
          </a:p>
          <a:p>
            <a:pPr algn="r" rtl="1"/>
            <a:r>
              <a:rPr lang="fa-IR" dirty="0" smtClean="0"/>
              <a:t>تامین مالی و مشکلات وابستگی های مالی به دولتها</a:t>
            </a:r>
          </a:p>
          <a:p>
            <a:pPr algn="r" rtl="1"/>
            <a:r>
              <a:rPr lang="fa-IR" dirty="0" smtClean="0"/>
              <a:t>مقاومت دولتها که ریشه در مداخله جویی آن ها دارد</a:t>
            </a:r>
          </a:p>
          <a:p>
            <a:pPr algn="r" rtl="1"/>
            <a:r>
              <a:rPr lang="fa-IR" dirty="0" smtClean="0"/>
              <a:t>عدم جدی گرفته شدن در میان خود مردم</a:t>
            </a:r>
          </a:p>
          <a:p>
            <a:pPr algn="r" rtl="1"/>
            <a:r>
              <a:rPr lang="fa-IR" dirty="0" smtClean="0"/>
              <a:t>ناتوانی این نهادها در برقراری شعبه در کشورهای گوناگون به خصوص جهان سوم </a:t>
            </a:r>
          </a:p>
          <a:p>
            <a:pPr algn="r" rtl="1"/>
            <a:r>
              <a:rPr lang="fa-IR" dirty="0" smtClean="0"/>
              <a:t>عدم ارتباط میان این نهادها در کشورها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09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نتیجه گیری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صلح پایداردر گرو صلح مثبت است که همان گسترش آزادی، دموکراسی، عدالت و توسعه است.</a:t>
            </a:r>
          </a:p>
          <a:p>
            <a:pPr algn="r" rtl="1"/>
            <a:r>
              <a:rPr lang="fa-IR" dirty="0" smtClean="0"/>
              <a:t>صلح جهانی بدون صلح در درون کشورها پایدار نخواهد ماند</a:t>
            </a:r>
          </a:p>
          <a:p>
            <a:pPr algn="r" rtl="1"/>
            <a:r>
              <a:rPr lang="fa-IR" dirty="0" smtClean="0"/>
              <a:t>برای دستیابی به صلح جهانی نیازمند مشارکت سازمان های مردم نهاد هستیم</a:t>
            </a:r>
          </a:p>
          <a:p>
            <a:pPr algn="r" rtl="1"/>
            <a:r>
              <a:rPr lang="fa-IR" dirty="0" smtClean="0"/>
              <a:t>سازمان های مردم نهاد محصول جنبش </a:t>
            </a:r>
            <a:r>
              <a:rPr lang="fa-IR" smtClean="0"/>
              <a:t>های مدرن و پسا </a:t>
            </a:r>
            <a:r>
              <a:rPr lang="fa-IR" dirty="0" smtClean="0"/>
              <a:t>مدرن است که با نیازهای جدید همراه است.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24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مفهوم صلح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عدم جنگ و منازعه ( تعریف منفی صلح)</a:t>
            </a:r>
          </a:p>
          <a:p>
            <a:pPr algn="r" rtl="1"/>
            <a:r>
              <a:rPr lang="fa-IR" dirty="0" smtClean="0"/>
              <a:t>کوشش برای دستیابی به توسعه و آزادی( تعریف مثبت)</a:t>
            </a:r>
          </a:p>
          <a:p>
            <a:pPr algn="r" rtl="1"/>
            <a:r>
              <a:rPr lang="fa-IR" dirty="0" smtClean="0"/>
              <a:t>صلح پایدار محصول این دو نوع صلح است</a:t>
            </a:r>
          </a:p>
        </p:txBody>
      </p:sp>
    </p:spTree>
    <p:extLst>
      <p:ext uri="{BB962C8B-B14F-4D97-AF65-F5344CB8AC3E}">
        <p14:creationId xmlns:p14="http://schemas.microsoft.com/office/powerpoint/2010/main" val="230879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سطوح صلح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صلح با خود</a:t>
            </a:r>
          </a:p>
          <a:p>
            <a:pPr algn="r" rtl="1"/>
            <a:r>
              <a:rPr lang="fa-IR" dirty="0" smtClean="0"/>
              <a:t>صلح در خانواده</a:t>
            </a:r>
          </a:p>
          <a:p>
            <a:pPr algn="r" rtl="1"/>
            <a:r>
              <a:rPr lang="fa-IR" dirty="0" smtClean="0"/>
              <a:t>صلح در جامعه مدنی</a:t>
            </a:r>
          </a:p>
          <a:p>
            <a:pPr algn="r" rtl="1"/>
            <a:r>
              <a:rPr lang="fa-IR" dirty="0" smtClean="0"/>
              <a:t>صلح در دولت ملی</a:t>
            </a:r>
          </a:p>
          <a:p>
            <a:pPr algn="r" rtl="1"/>
            <a:r>
              <a:rPr lang="fa-IR" dirty="0" smtClean="0"/>
              <a:t>صلح در حوزه بین المللی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45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صلح بین المللی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صلح میان دو کشور</a:t>
            </a:r>
          </a:p>
          <a:p>
            <a:pPr algn="r" rtl="1"/>
            <a:r>
              <a:rPr lang="fa-IR" dirty="0" smtClean="0"/>
              <a:t>صلح منطقه ای</a:t>
            </a:r>
          </a:p>
          <a:p>
            <a:pPr algn="r" rtl="1"/>
            <a:r>
              <a:rPr lang="fa-IR" dirty="0" smtClean="0"/>
              <a:t>صلح جهانی</a:t>
            </a:r>
          </a:p>
          <a:p>
            <a:pPr marL="0" indent="0" algn="r" rtl="1">
              <a:buNone/>
            </a:pPr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300312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مسئولیت صلح بین المللی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تنها دولتها مسئول صلح هستند</a:t>
            </a:r>
          </a:p>
          <a:p>
            <a:pPr marL="0" indent="0" algn="r" rtl="1">
              <a:buNone/>
            </a:pPr>
            <a:r>
              <a:rPr lang="fa-IR" dirty="0" smtClean="0"/>
              <a:t>-دولتها کوشش می کنند تا مانع شکل گیری جنگ شوند. نگاه سلبی</a:t>
            </a:r>
          </a:p>
          <a:p>
            <a:pPr algn="r" rtl="1"/>
            <a:r>
              <a:rPr lang="fa-IR" dirty="0" smtClean="0"/>
              <a:t>سازمان های بین المللی برخواسته از دولتها</a:t>
            </a:r>
          </a:p>
          <a:p>
            <a:pPr marL="0" indent="0" algn="r" rtl="1">
              <a:buNone/>
            </a:pPr>
            <a:r>
              <a:rPr lang="fa-IR" dirty="0" smtClean="0"/>
              <a:t>- این سازمان ها ذیل دولتها شکل می گیرند تا مانع جنگ یا گسترش برخی از ارزشهای اساسی گردند. مانند مبارز با گرسنگی </a:t>
            </a:r>
          </a:p>
          <a:p>
            <a:pPr algn="r" rtl="1"/>
            <a:r>
              <a:rPr lang="fa-IR" dirty="0" smtClean="0"/>
              <a:t>سازمان های مردم نهاد بین المللی</a:t>
            </a:r>
          </a:p>
          <a:p>
            <a:pPr marL="0" indent="0" algn="r" rtl="1">
              <a:buNone/>
            </a:pPr>
            <a:r>
              <a:rPr lang="fa-I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33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صلح بین المللی پایدار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صلح بین المللی باید پایدار باشد</a:t>
            </a:r>
          </a:p>
          <a:p>
            <a:pPr algn="r" rtl="1"/>
            <a:r>
              <a:rPr lang="fa-IR" dirty="0" smtClean="0"/>
              <a:t>صلح پایدار در گرو صلح منفی و صلح مثبت است</a:t>
            </a:r>
          </a:p>
          <a:p>
            <a:pPr algn="r" rtl="1"/>
            <a:r>
              <a:rPr lang="fa-IR" dirty="0" smtClean="0"/>
              <a:t>دستیابی به صلح بین المللی پایداربدون صلح در جامعه و صلح درون امکان پذیر نیست</a:t>
            </a:r>
          </a:p>
          <a:p>
            <a:pPr algn="r" rtl="1"/>
            <a:r>
              <a:rPr lang="fa-IR" dirty="0" smtClean="0"/>
              <a:t>صلح بین المللی پایدار بدون مشارکت سازمان های مردم نهاد بین المللی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54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سازمان های مردم نهاد بین المللی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این سازمان ها دو نوع است</a:t>
            </a:r>
          </a:p>
          <a:p>
            <a:pPr algn="r" rtl="1"/>
            <a:r>
              <a:rPr lang="fa-IR" dirty="0" smtClean="0"/>
              <a:t>سازمان های مردم نهادهای ملی که با یکدیگر پیوند می یابند.</a:t>
            </a:r>
          </a:p>
          <a:p>
            <a:pPr algn="r" rtl="1"/>
            <a:r>
              <a:rPr lang="fa-IR" dirty="0" smtClean="0"/>
              <a:t>سازمان هایی که ذاتا بین المللی شکل گرفته اند.</a:t>
            </a:r>
          </a:p>
          <a:p>
            <a:pPr algn="r" rtl="1"/>
            <a:r>
              <a:rPr lang="fa-IR" dirty="0" smtClean="0"/>
              <a:t>سازمان های مردم نهاد محصول جنبش های مدرن و پسا مدرن است.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3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سازمان های مردم نهاد بین المللی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تلاش برای برقراری صلح در سطح میان دولتها</a:t>
            </a:r>
          </a:p>
          <a:p>
            <a:pPr algn="r" rtl="1"/>
            <a:r>
              <a:rPr lang="fa-IR" dirty="0" smtClean="0"/>
              <a:t>تلاش برای حفظ حقوق جریانات نادیده در درون کشورها</a:t>
            </a:r>
          </a:p>
          <a:p>
            <a:pPr algn="r" rtl="1"/>
            <a:r>
              <a:rPr lang="fa-IR" dirty="0" smtClean="0"/>
              <a:t>کمک در مسیر توسعه کشورها و افزایش آزادی ها و عدالت</a:t>
            </a:r>
          </a:p>
        </p:txBody>
      </p:sp>
    </p:spTree>
    <p:extLst>
      <p:ext uri="{BB962C8B-B14F-4D97-AF65-F5344CB8AC3E}">
        <p14:creationId xmlns:p14="http://schemas.microsoft.com/office/powerpoint/2010/main" val="388314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ویژگی های سازمان های مردم نهاد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عامل گسترش پیوندهای بین المللی </a:t>
            </a:r>
          </a:p>
          <a:p>
            <a:pPr algn="r" rtl="1"/>
            <a:r>
              <a:rPr lang="fa-IR" dirty="0" smtClean="0"/>
              <a:t>عدم وابستگی به دولتها</a:t>
            </a:r>
          </a:p>
          <a:p>
            <a:pPr algn="r" rtl="1"/>
            <a:r>
              <a:rPr lang="fa-IR" dirty="0" smtClean="0"/>
              <a:t>استقلال رای </a:t>
            </a:r>
          </a:p>
          <a:p>
            <a:pPr algn="r" rtl="1"/>
            <a:r>
              <a:rPr lang="fa-IR" dirty="0" smtClean="0"/>
              <a:t>مشارکتی</a:t>
            </a:r>
          </a:p>
          <a:p>
            <a:pPr algn="r" rtl="1"/>
            <a:r>
              <a:rPr lang="fa-IR" dirty="0" smtClean="0"/>
              <a:t>روند دموکراتیک در آن حاکم است</a:t>
            </a:r>
          </a:p>
          <a:p>
            <a:pPr algn="r" rtl="1"/>
            <a:r>
              <a:rPr lang="fa-IR" dirty="0" smtClean="0"/>
              <a:t>محدودیتهای دولتها و سازمان های رسمی را در برقراری صلح مثبت و وسیع را ندارند</a:t>
            </a:r>
          </a:p>
          <a:p>
            <a:pPr marL="0" indent="0" algn="r" rtl="1">
              <a:buNone/>
            </a:pPr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122802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424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جایگاه سازمان های مردم نهاد بین المللی در صلح جهانی</vt:lpstr>
      <vt:lpstr>مفهوم صلح</vt:lpstr>
      <vt:lpstr>سطوح صلح</vt:lpstr>
      <vt:lpstr>صلح بین المللی</vt:lpstr>
      <vt:lpstr>مسئولیت صلح بین المللی</vt:lpstr>
      <vt:lpstr>صلح بین المللی پایدار</vt:lpstr>
      <vt:lpstr>سازمان های مردم نهاد بین المللی</vt:lpstr>
      <vt:lpstr>سازمان های مردم نهاد بین المللی</vt:lpstr>
      <vt:lpstr>ویژگی های سازمان های مردم نهاد</vt:lpstr>
      <vt:lpstr>مصائب  </vt:lpstr>
      <vt:lpstr>نتیجه گیری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جایگاه سازمان های مردم نهاد بین المللی در صلح جهانی</dc:title>
  <dc:creator>homepc</dc:creator>
  <cp:lastModifiedBy>homepc</cp:lastModifiedBy>
  <cp:revision>5</cp:revision>
  <dcterms:created xsi:type="dcterms:W3CDTF">2017-05-21T18:32:42Z</dcterms:created>
  <dcterms:modified xsi:type="dcterms:W3CDTF">2017-05-21T19:09:46Z</dcterms:modified>
</cp:coreProperties>
</file>