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91" r:id="rId11"/>
    <p:sldId id="264" r:id="rId12"/>
    <p:sldId id="265" r:id="rId13"/>
    <p:sldId id="289" r:id="rId14"/>
    <p:sldId id="266" r:id="rId15"/>
    <p:sldId id="267" r:id="rId16"/>
    <p:sldId id="268" r:id="rId17"/>
    <p:sldId id="290" r:id="rId18"/>
    <p:sldId id="269" r:id="rId19"/>
    <p:sldId id="292" r:id="rId20"/>
    <p:sldId id="287" r:id="rId21"/>
    <p:sldId id="270" r:id="rId22"/>
    <p:sldId id="271" r:id="rId23"/>
    <p:sldId id="272" r:id="rId24"/>
    <p:sldId id="288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D5B732-5A42-4A5A-A320-C6F7351B0BB9}" type="datetimeFigureOut">
              <a:rPr lang="fa-IR" smtClean="0"/>
              <a:pPr/>
              <a:t>1441/01/03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94B61C-36D5-4647-AD64-D3C0742B75F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گزارش فعالیت های کمیته ملی ورزش و تربیت بدنی کمیسیون ملی یونسکو-ایران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zanin" pitchFamily="2" charset="-78"/>
              </a:rPr>
              <a:t>تشکیل کمیته: خرداد 1393</a:t>
            </a:r>
            <a:endParaRPr lang="fa-IR" sz="4400" dirty="0"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برگزاری نشست </a:t>
            </a:r>
            <a:r>
              <a:rPr lang="fa-IR" sz="3600" dirty="0" smtClean="0">
                <a:cs typeface="B Nazanin" pitchFamily="2" charset="-78"/>
              </a:rPr>
              <a:t>تخصصی محیط زیست، ورزش و مشارکت های </a:t>
            </a:r>
            <a:r>
              <a:rPr lang="fa-IR" sz="3600" dirty="0" smtClean="0">
                <a:cs typeface="B Nazanin" pitchFamily="2" charset="-78"/>
              </a:rPr>
              <a:t>اجتماعی با همکاری کمیته ملی ورزش و تربیت بدنی و دفتر منطقه ای یونسکو در تهران</a:t>
            </a:r>
          </a:p>
          <a:p>
            <a:r>
              <a:rPr lang="fa-IR" sz="3600" dirty="0" smtClean="0">
                <a:cs typeface="B Nazanin" pitchFamily="2" charset="-78"/>
              </a:rPr>
              <a:t>خرداد 1395. مجموعه نیاوران 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ctr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sz="4000" dirty="0" smtClean="0">
                <a:cs typeface="B Nazanin" pitchFamily="2" charset="-78"/>
              </a:rPr>
              <a:t>برگزاری مراسم بزرگداشت روز جهانی ورزش دانشگاهی در دانشگاه تهران 29 شهریور 1395</a:t>
            </a:r>
            <a:endParaRPr lang="en-US" sz="4000" dirty="0" smtClean="0">
              <a:cs typeface="B Nazanin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مراسم بزرگداشت روز جهانی ورزش در خدمت صلح و توسعه، با همکاری کمیسیون ملی یونسکو-ایران، وزارت ورزش و جوانان و دفتر منطقه ای یونسکو، با شعار ورزش برای صلح، دوستی و توسعه، در تاریخ 30 فروردین 1396 در دانشکده تربیت بدنی دانشگاه تهران برگزار شد</a:t>
            </a:r>
            <a:endParaRPr lang="en-US" sz="3600" dirty="0" smtClean="0">
              <a:cs typeface="B Nazanin" pitchFamily="2" charset="-78"/>
            </a:endParaRPr>
          </a:p>
          <a:p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4000" dirty="0" smtClean="0">
              <a:cs typeface="B Nazanin" pitchFamily="2" charset="-78"/>
            </a:endParaRPr>
          </a:p>
          <a:p>
            <a:r>
              <a:rPr lang="fa-IR" sz="4000" dirty="0" smtClean="0">
                <a:cs typeface="B Nazanin" pitchFamily="2" charset="-78"/>
              </a:rPr>
              <a:t>مراسم بزرگداشت روز جهانی جوان، ٢٢ مرداد ١٣٩٦ در مجموعه فرهنگی سعدآباد با همکاری کمیته ملی ورزش و تربیت بدنی و دفتر منطقه ای یونسکو در تهران </a:t>
            </a:r>
          </a:p>
          <a:p>
            <a:pPr>
              <a:buNone/>
            </a:pPr>
            <a:endParaRPr lang="fa-IR" sz="40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600" dirty="0" smtClean="0">
                <a:cs typeface="B Nazanin" pitchFamily="2" charset="-78"/>
              </a:rPr>
              <a:t>گردهمایی دبیران مناطق ده گانه ورزشی و مسئولین ورزش بانوان و روسای انجمن های ورزشی رشته های المپیادی اداره کل تربیت بدنی </a:t>
            </a:r>
            <a:endParaRPr lang="en-US" sz="36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3600" dirty="0" smtClean="0">
                <a:cs typeface="B Nazanin" pitchFamily="2" charset="-78"/>
              </a:rPr>
              <a:t>   شهریور 1396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42910" y="1714488"/>
            <a:ext cx="7772400" cy="3033713"/>
          </a:xfrm>
        </p:spPr>
        <p:txBody>
          <a:bodyPr>
            <a:noAutofit/>
          </a:bodyPr>
          <a:lstStyle/>
          <a:p>
            <a:pPr algn="r"/>
            <a:r>
              <a:rPr lang="fa-IR" sz="2800" b="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مراسم بزرگداشت روز جهانی ورزش برای صلح و توسعه با همکاری کمیسیون ملی یونسکو ـ ایران، دفتر منطقه‌ای یونسکو در تهران، وزارت ورزش و جوانان و دانشگاه تهران در تاریخ ۳ اردیبهشت ۱۳۹۷ برابر با ۲۳ آوریل ۲۰۱۸ در دانشکده تربیت بدنی دانشگاه تهران از ساعت ۹ الی ۱۳ با حضور الکساندر شیشلیک، رئیس بخش ورزش و تربیت بدنی یونسکو (پاریس) برگزار شد</a:t>
            </a:r>
            <a:endParaRPr lang="fa-IR" sz="2800" b="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200" dirty="0" smtClean="0">
                <a:cs typeface="B Nazanin" pitchFamily="2" charset="-78"/>
              </a:rPr>
              <a:t>  بیست‌و‌پنجمین دوره جشنواره فرهنگی ورزشی عشایر منطقه قره‌قیه (هارنا) استان آذربایجان شرقی، 14 اردیبهشت 1397در رشته‌های سوارکاری، طناب‌کشی، دومیدانی و تیراندازی با کمان در روستای نجف تراکمه بخش آبش احمد شهرستان کلیبر با نمایش نمادین کوچ عشایر منطقه ارسباران با همکاری فدراسیون ورزش روستایی و بازی‌های بومی محلی، عضو کمیته ملی ورزش و تربیت بدنی کمیسیون ملی یونسکو</a:t>
            </a:r>
            <a:r>
              <a:rPr lang="en-US" sz="3200" dirty="0" smtClean="0">
                <a:cs typeface="B Nazanin" pitchFamily="2" charset="-78"/>
              </a:rPr>
              <a:t>- </a:t>
            </a:r>
            <a:r>
              <a:rPr lang="fa-IR" sz="3200" dirty="0" smtClean="0">
                <a:cs typeface="B Nazanin" pitchFamily="2" charset="-78"/>
              </a:rPr>
              <a:t>ایران برگزار شد</a:t>
            </a:r>
            <a:r>
              <a:rPr lang="en-US" sz="3200" dirty="0" smtClean="0">
                <a:cs typeface="B Nazanin" pitchFamily="2" charset="-78"/>
              </a:rPr>
              <a:t>.</a:t>
            </a:r>
          </a:p>
          <a:p>
            <a:endParaRPr lang="fa-IR" sz="32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cs typeface="B Nazanin" pitchFamily="2" charset="-78"/>
              </a:rPr>
              <a:t>آیین بزرگداشت روز جهانی جوان با موضوع «فضاهای مناسب برای جوانان» با همکاری وزارت ورزش و جوانان، کمیسیون ملی یونسکو ایران، دفتر منطقه‌ای یونسکو در تهران و دفتر یونیسف درتهران، </a:t>
            </a:r>
          </a:p>
          <a:p>
            <a:r>
              <a:rPr lang="fa-IR" sz="4000" b="1" dirty="0" smtClean="0">
                <a:cs typeface="B Nazanin" pitchFamily="2" charset="-78"/>
              </a:rPr>
              <a:t> ۲۱ </a:t>
            </a:r>
            <a:r>
              <a:rPr lang="fa-IR" sz="4000" b="1" smtClean="0">
                <a:cs typeface="B Nazanin" pitchFamily="2" charset="-78"/>
              </a:rPr>
              <a:t>مرداد ۱۳۹۷ مجموعه انقلاب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تشکیل کارگروه پروژه بین‌دانشگاهی ورزش و تربیت بدنی، ۲۹ مهر ۱۳۹۷ در سالن اجتماعات کمیسیون ملی یونسکو-ایران</a:t>
            </a:r>
          </a:p>
          <a:p>
            <a:r>
              <a:rPr lang="fa-IR" sz="3600" dirty="0" smtClean="0">
                <a:cs typeface="B Nazanin" pitchFamily="2" charset="-78"/>
              </a:rPr>
              <a:t>بر طبق این جلسه با حضور نماینده دفتر منطقه ای یونسکو در تهران و مدیران گروه تربیت بدنی دانشگاه های تهران قرار شد از 20 پایان نامه ورزشی با موضوعات یونسکویی حمایت گردد</a:t>
            </a:r>
            <a:endParaRPr lang="en-US" sz="3600" dirty="0" smtClean="0">
              <a:cs typeface="B Nazanin" pitchFamily="2" charset="-78"/>
            </a:endParaRPr>
          </a:p>
          <a:p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حضور اعضای کمیته در كارگاه </a:t>
            </a:r>
            <a:r>
              <a:rPr lang="fa-IR" sz="3600" dirty="0" smtClean="0">
                <a:cs typeface="B Nazanin" pitchFamily="2" charset="-78"/>
              </a:rPr>
              <a:t>بين المللي سه روزه كميته بين المللي </a:t>
            </a:r>
            <a:r>
              <a:rPr lang="fa-IR" sz="3600" dirty="0" smtClean="0">
                <a:cs typeface="B Nazanin" pitchFamily="2" charset="-78"/>
              </a:rPr>
              <a:t>پارالمپيك</a:t>
            </a:r>
          </a:p>
          <a:p>
            <a:r>
              <a:rPr lang="fa-IR" sz="3600" dirty="0" smtClean="0">
                <a:cs typeface="B Nazanin" pitchFamily="2" charset="-78"/>
              </a:rPr>
              <a:t>دكتر احمدي، معاون فرهنگي وزارت ورزش و جوانان، اشرفي، دبيركل كميته ملي پارالمپيك و فيليپر رودريگس، معاون بنياد بين المللي اجيتوس، سخنرانان مراسم افتتاحيه اين كارگاه بودند.</a:t>
            </a:r>
          </a:p>
          <a:p>
            <a:endParaRPr lang="en-US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296502"/>
          </a:xfrm>
        </p:spPr>
        <p:txBody>
          <a:bodyPr>
            <a:noAutofit/>
          </a:bodyPr>
          <a:lstStyle/>
          <a:p>
            <a:pPr rtl="0"/>
            <a:r>
              <a:rPr lang="fa-IR" sz="3200" dirty="0" smtClean="0">
                <a:cs typeface="B Nazanin" pitchFamily="2" charset="-78"/>
              </a:rPr>
              <a:t>برگزاری اولین نشست هم‌اندیشی مدیران و استادان تربیت بدنی و علوم ورزشی کشور با مسئولان کمیسیون ملی یونسکو </a:t>
            </a:r>
            <a:r>
              <a:rPr lang="en-US" sz="3200" dirty="0" smtClean="0">
                <a:cs typeface="B Nazanin" pitchFamily="2" charset="-78"/>
              </a:rPr>
              <a:t/>
            </a:r>
            <a:br>
              <a:rPr lang="en-US" sz="3200" dirty="0" smtClean="0">
                <a:cs typeface="B Nazanin" pitchFamily="2" charset="-78"/>
              </a:rPr>
            </a:br>
            <a:endParaRPr lang="fa-IR" sz="3200" dirty="0">
              <a:cs typeface="B Nazani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2800" dirty="0" smtClean="0">
                <a:cs typeface="B Nazanin" pitchFamily="2" charset="-78"/>
              </a:rPr>
              <a:t>خرداد 1393 . دانشکده تربیت بدنی و علوم ورزشی دانشگاه تهران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190202_143818_9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85728"/>
            <a:ext cx="4401992" cy="61647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272573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Nazanin" pitchFamily="2" charset="-78"/>
              </a:rPr>
              <a:t>همکاری در برگزاری دومین کنفرانس حکمرانی و سیاستگذاری عمومی 13 و 14 بهمن 1397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اکران فیلم غلامرضا تختی با هدف کمک به آسیب دیدگان سیل های اخیر ایران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مراسم اكران فيلم «غلامرضا تختی» با رويكرد كمك به آسيب ديدگان حادثه سيل، ۲۸ فروردین ۱۳۹۸ به همت وزارت ورزش و جوانان، کمیسیون صلح و ورزش کمیته ملی المپیک و با همکاری کمیته ملی ورزش و تربیت بدنی و كميته ملي مديريت دگرگوني هاي اجتماعي کمیسیون ملی یونسکو- ایران و کمیته ملی پارالمپیک و همچنین با حضور سازمان هلال احمر در  بازار بزرگ ایران و همزمان باهفته جهاني ورزش و روز ملي جوان برگزار شد.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مراسم بزرگداشت روز جهانی ورزش برای صلح و توسعه با همکاري کمیسیون ملی یونسکو</a:t>
            </a:r>
            <a:r>
              <a:rPr lang="en-US" sz="3200" dirty="0" smtClean="0">
                <a:cs typeface="B Nazanin" pitchFamily="2" charset="-78"/>
              </a:rPr>
              <a:t> – </a:t>
            </a:r>
            <a:r>
              <a:rPr lang="fa-IR" sz="3200" dirty="0" smtClean="0">
                <a:cs typeface="B Nazanin" pitchFamily="2" charset="-78"/>
              </a:rPr>
              <a:t>ایران و كميته ملي پارالمپيك در محل فدراسیون ورزش های جانبازان و معلولین در روز ١١ اردیبهشت 1398 برگزار شد</a:t>
            </a:r>
            <a:r>
              <a:rPr lang="en-US" sz="3200" dirty="0" smtClean="0">
                <a:cs typeface="B Nazanin" pitchFamily="2" charset="-78"/>
              </a:rPr>
              <a:t>.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اعطای ديپلم افتخار ورزشكار منتخب اخلاق مدار كميسيون ملي يونسكو_ايران به عنایت اله بخارايي ملي پرش اسبق تيم ملي تيراندازي جانبازان</a:t>
            </a:r>
            <a:endParaRPr lang="en-US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اردیهشت 1398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sz="32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B Nazanin" pitchFamily="2" charset="-78"/>
              </a:rPr>
              <a:t>- تدوین کتاب عکس ورزش توسط دکتر رجبی با همکاری بخش ورزش سازمان یونسکو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Nazanin" pitchFamily="2" charset="-78"/>
              </a:rPr>
              <a:t>تدوین </a:t>
            </a:r>
            <a:r>
              <a:rPr lang="fa-IR" sz="3200" dirty="0" smtClean="0">
                <a:cs typeface="B Nazanin" pitchFamily="2" charset="-78"/>
              </a:rPr>
              <a:t>اطلس </a:t>
            </a:r>
            <a:r>
              <a:rPr lang="fa-IR" sz="3200" smtClean="0">
                <a:cs typeface="B Nazanin" pitchFamily="2" charset="-78"/>
              </a:rPr>
              <a:t>بازیهای و </a:t>
            </a:r>
            <a:r>
              <a:rPr lang="fa-IR" sz="3200" dirty="0" smtClean="0">
                <a:cs typeface="B Nazanin" pitchFamily="2" charset="-78"/>
              </a:rPr>
              <a:t>بومی و محلی توسط جناب جعفری و تیم فدراسیون 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Nazanin" pitchFamily="2" charset="-78"/>
              </a:rPr>
              <a:t>حضور اعضای کمیته در تصویب برنامه عمل قازان یونسکو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Nazanin" pitchFamily="2" charset="-78"/>
              </a:rPr>
              <a:t>اعلان نظر اعضا در خصوص سند </a:t>
            </a:r>
            <a:r>
              <a:rPr lang="en-US" sz="3200" dirty="0" smtClean="0">
                <a:cs typeface="B Nazanin" pitchFamily="2" charset="-78"/>
              </a:rPr>
              <a:t>CYGEPS</a:t>
            </a:r>
            <a:r>
              <a:rPr lang="fa-IR" sz="3200" dirty="0" smtClean="0">
                <a:cs typeface="B Nazanin" pitchFamily="2" charset="-78"/>
              </a:rPr>
              <a:t> به بخش ورزش یونسکو</a:t>
            </a:r>
            <a:endParaRPr lang="fa-IR" sz="3200" dirty="0" smtClean="0">
              <a:cs typeface="B Nazanin" pitchFamily="2" charset="-78"/>
            </a:endParaRPr>
          </a:p>
          <a:p>
            <a:pPr>
              <a:buFontTx/>
              <a:buChar char="-"/>
            </a:pPr>
            <a:endParaRPr lang="fa-IR" sz="32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39378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همکاری در برگزاری سومین سمینار علمی- ورزشی زن، ورزش و رسانه 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تشکیل پانل یونسکو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400" dirty="0" smtClean="0">
                <a:cs typeface="B Nazanin" pitchFamily="2" charset="-78"/>
              </a:rPr>
              <a:t>آذر 1393- هتل المپیک</a:t>
            </a:r>
            <a:endParaRPr lang="fa-IR" sz="4400" dirty="0"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برگزاری اجلاس بین‌المللی کمیته تربیت بدنی و ورزش یونسکو در سوئیس </a:t>
            </a:r>
            <a:br>
              <a:rPr lang="fa-IR" dirty="0" smtClean="0">
                <a:cs typeface="B Nazanin" pitchFamily="2" charset="-78"/>
              </a:rPr>
            </a:br>
            <a:r>
              <a:rPr lang="fa-IR" sz="3600" dirty="0" smtClean="0">
                <a:cs typeface="B Nazanin" pitchFamily="2" charset="-78"/>
              </a:rPr>
              <a:t>بهمن 1393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214686"/>
            <a:ext cx="7772400" cy="1596625"/>
          </a:xfrm>
        </p:spPr>
        <p:txBody>
          <a:bodyPr>
            <a:noAutofit/>
          </a:bodyPr>
          <a:lstStyle/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محور اصلی این اجلاس بررسی منشور تربیت بدنی و ورزش</a:t>
            </a:r>
            <a:r>
              <a:rPr lang="en-US" sz="2000" dirty="0" smtClean="0">
                <a:cs typeface="B Nazanin" pitchFamily="2" charset="-78"/>
              </a:rPr>
              <a:t>  </a:t>
            </a:r>
            <a:r>
              <a:rPr lang="fa-IR" sz="2000" dirty="0" smtClean="0">
                <a:cs typeface="B Nazanin" pitchFamily="2" charset="-78"/>
              </a:rPr>
              <a:t>بود و دکتر سعیدآبادی دبیرکل کمیسیون ملی یونسکو و دکتر احمدی معاون فرهنگی، آموزشی و پژوهش وزارت ورزش و جوانان و رئیس کمیته ملی ورزش و تربیت بدنی کمیسیون ملی یونسکو از طرف کشورمان در اجلاس فوق شرکت کردند</a:t>
            </a:r>
            <a:endParaRPr lang="en-US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 </a:t>
            </a:r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1428736"/>
            <a:ext cx="9001156" cy="3571889"/>
          </a:xfrm>
        </p:spPr>
        <p:txBody>
          <a:bodyPr>
            <a:noAutofit/>
          </a:bodyPr>
          <a:lstStyle/>
          <a:p>
            <a:pPr algn="r"/>
            <a:r>
              <a:rPr lang="fa-IR" sz="3600" dirty="0" smtClean="0">
                <a:effectLst/>
                <a:cs typeface="B Nazanin" pitchFamily="2" charset="-78"/>
              </a:rPr>
              <a:t>همایش پیاده‌روی خانوادگی </a:t>
            </a:r>
            <a:r>
              <a:rPr lang="fa-IR" sz="3600" b="0" dirty="0" smtClean="0">
                <a:effectLst/>
                <a:cs typeface="B Nazanin" pitchFamily="2" charset="-78"/>
              </a:rPr>
              <a:t>به مناسبت روز جهانی ورزش در خدمت صلح و توسعه یونسکو، جمعه 4 اردیبهشت 1394 در پارک جوانمردان برگزار شد </a:t>
            </a:r>
            <a:r>
              <a:rPr lang="en-US" sz="3600" dirty="0" smtClean="0">
                <a:cs typeface="B Nazanin" pitchFamily="2" charset="-78"/>
              </a:rPr>
              <a:t/>
            </a:r>
            <a:br>
              <a:rPr lang="en-US" sz="3600" dirty="0" smtClean="0">
                <a:cs typeface="B Nazanin" pitchFamily="2" charset="-78"/>
              </a:rPr>
            </a:br>
            <a:endParaRPr lang="fa-IR" sz="3600" dirty="0"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cs typeface="B Nazanin" pitchFamily="2" charset="-78"/>
              </a:rPr>
              <a:t>برگزاری نشست تخصصی به مناسبت روز جهانی ورزش </a:t>
            </a:r>
            <a:r>
              <a:rPr lang="fa-IR" sz="3600" dirty="0" smtClean="0">
                <a:cs typeface="B Nazanin" pitchFamily="2" charset="-78"/>
              </a:rPr>
              <a:t>در خدمت صلح و توسعه پایدار با همکاری کمیسیون ملی یونسکو و وزارت ورزش و جوانان و با حضور معاونان وزارت ورزش و جوانان، مدیران، مسئولان و کارشناسان روز سه شنبه 8 اردیبهشت 94 در آکادمی ملی المپیک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cs typeface="B Nazanin" pitchFamily="2" charset="-78"/>
              </a:rPr>
              <a:t>رونمایی از منشور ورزش و تربیت بدنی یونسکو و ترجمه آن به زبان فارسی </a:t>
            </a:r>
            <a:br>
              <a:rPr lang="fa-IR" sz="4800" dirty="0" smtClean="0">
                <a:cs typeface="B Nazanin" pitchFamily="2" charset="-78"/>
              </a:rPr>
            </a:br>
            <a:r>
              <a:rPr lang="fa-IR" sz="4800" dirty="0" smtClean="0">
                <a:cs typeface="B Nazanin" pitchFamily="2" charset="-78"/>
              </a:rPr>
              <a:t>آکادمی ملی المپیک . شهریور 1394</a:t>
            </a:r>
            <a:br>
              <a:rPr lang="fa-IR" sz="4800" dirty="0" smtClean="0">
                <a:cs typeface="B Nazanin" pitchFamily="2" charset="-78"/>
              </a:rPr>
            </a:br>
            <a:endParaRPr lang="fa-IR" sz="48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همکاری در برگزاری دومین سمپوزیوم منطقه‌ای انجمن بین المللی تربیت بدنی و ورزش برای دختران و زنان با محوریت «توانمندسازی زنان در ورزش»</a:t>
            </a:r>
          </a:p>
          <a:p>
            <a:r>
              <a:rPr lang="fa-IR" sz="2800" dirty="0" smtClean="0">
                <a:cs typeface="B Nazanin" pitchFamily="2" charset="-78"/>
              </a:rPr>
              <a:t>دومین سمپوزیوم منطقه ای انجمن بین المللی تربیت بدنی و ورزش برای دختران و زنان با محوریت «توانمندسازی زنان در ورزش» در قالب کارگاه‌های تخصصی و ارائه مقاله با حضور پژوهشگران خارجی و داخلی در دانشگاه الزهرا روزهای 23 و 24 آذر 1394 برگزار شد.</a:t>
            </a:r>
          </a:p>
          <a:p>
            <a:endParaRPr lang="fa-IR" sz="28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600" dirty="0" smtClean="0">
                <a:cs typeface="B Nazanin" pitchFamily="2" charset="-78"/>
              </a:rPr>
              <a:t>برگزاری نشست تخصصی به مناسبت روز جهانی ورزش برای صلح و توسعه در تاریخ 29 فروردین 1395</a:t>
            </a:r>
            <a:r>
              <a:rPr lang="en-US" sz="3600" dirty="0" smtClean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در سالن همایش آکادمی ملی المپیک، با حضور وزیر محترم ورزش و جوانان، دکتر گودرزی ،دبیرکل کمیسیون ملی یونسکو، دکتر نصیری ، استر کیش لاروش رئیس دفتر منطقه ای یونسکو در تهران و جمعی از مسئولین، پژوهشگران، هنرمندان و ورزشکاران پیشکسوت کشور معاونین وزیر ورزش و جوانان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900</Words>
  <Application>Microsoft Office PowerPoint</Application>
  <PresentationFormat>On-screen Show (4:3)</PresentationFormat>
  <Paragraphs>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گزارش فعالیت های کمیته ملی ورزش و تربیت بدنی کمیسیون ملی یونسکو-ایران</vt:lpstr>
      <vt:lpstr>برگزاری اولین نشست هم‌اندیشی مدیران و استادان تربیت بدنی و علوم ورزشی کشور با مسئولان کمیسیون ملی یونسکو  </vt:lpstr>
      <vt:lpstr>   همکاری در برگزاری سومین سمینار علمی- ورزشی زن، ورزش و رسانه  تشکیل پانل یونسکو</vt:lpstr>
      <vt:lpstr>برگزاری اجلاس بین‌المللی کمیته تربیت بدنی و ورزش یونسکو در سوئیس  بهمن 1393</vt:lpstr>
      <vt:lpstr>همایش پیاده‌روی خانوادگی به مناسبت روز جهانی ورزش در خدمت صلح و توسعه یونسکو، جمعه 4 اردیبهشت 1394 در پارک جوانمردان برگزار شد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مراسم بزرگداشت روز جهانی ورزش برای صلح و توسعه با همکاری کمیسیون ملی یونسکو ـ ایران، دفتر منطقه‌ای یونسکو در تهران، وزارت ورزش و جوانان و دانشگاه تهران در تاریخ ۳ اردیبهشت ۱۳۹۷ برابر با ۲۳ آوریل ۲۰۱۸ در دانشکده تربیت بدنی دانشگاه تهران از ساعت ۹ الی ۱۳ با حضور الکساندر شیشلیک، رئیس بخش ورزش و تربیت بدنی یونسکو (پاریس) برگزار شد</vt:lpstr>
      <vt:lpstr>Slide 16</vt:lpstr>
      <vt:lpstr>Slide 17</vt:lpstr>
      <vt:lpstr>Slide 18</vt:lpstr>
      <vt:lpstr>Slide 19</vt:lpstr>
      <vt:lpstr>همکاری در برگزاری دومین کنفرانس حکمرانی و سیاستگذاری عمومی 13 و 14 بهمن 1397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فعالیت های کمیته ملی ورزش و تربیت بدنی کمیسیون ملی یونسکو-ایران</dc:title>
  <dc:creator>ici</dc:creator>
  <cp:lastModifiedBy>NPSoft</cp:lastModifiedBy>
  <cp:revision>39</cp:revision>
  <dcterms:created xsi:type="dcterms:W3CDTF">2019-09-01T05:28:55Z</dcterms:created>
  <dcterms:modified xsi:type="dcterms:W3CDTF">2019-09-02T11:25:17Z</dcterms:modified>
</cp:coreProperties>
</file>